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sk-SK" smtClean="0"/>
              <a:t>10/30/2013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14.12.2018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20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14.12.2018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028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14.12.2018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8980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14.12.2018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502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14.12.2018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9970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14.12.2018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66611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14.12.2018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0720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14.12.2018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659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14.12.2018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297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14.12.2018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876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14.12.2018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317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E55F0-49D3-47F0-9F7C-B48EBAF4ED8F}" type="datetimeFigureOut">
              <a:rPr lang="sk-SK" smtClean="0"/>
              <a:t>14.12.2018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524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